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67" y="0"/>
            <a:ext cx="5913633" cy="44382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653136"/>
            <a:ext cx="4474840" cy="1473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подготовила: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Вылгина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14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816424" cy="6165304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Дорохин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Гавриил Григорьевич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0"/>
            <a:ext cx="4558026" cy="6837040"/>
          </a:xfrm>
        </p:spPr>
      </p:pic>
    </p:spTree>
    <p:extLst>
      <p:ext uri="{BB962C8B-B14F-4D97-AF65-F5344CB8AC3E}">
        <p14:creationId xmlns:p14="http://schemas.microsoft.com/office/powerpoint/2010/main" val="65177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Дорохин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Гавриил Григорьевич родился в 1912 году в селе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Воронежской области. Призывался в Красную армию в июне 1941 года в Амурской области Верхне-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Буреинский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РВК. Воевал в составе 219 артиллерийского полка  в звании старший связист. Медаль «За отвагу» получил за 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артиллерийским и пулеметным огнем дважды исправлял поврежденную линию связи. Будучи легкораненым не покинул поле боя и продолжал обеспечивать бесперебойную связь командира батареи с командиром дивизии.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1945 по май 1946 года участвовал в боях с Японией и награжден медалью «За победу с Японией».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1982 году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горжусь моим героическим прадедушкой Гавриилом!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6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200"/>
            <a:ext cx="8686800" cy="1052736"/>
          </a:xfrm>
        </p:spPr>
        <p:txBody>
          <a:bodyPr>
            <a:noAutofit/>
          </a:bodyPr>
          <a:lstStyle/>
          <a:p>
            <a:r>
              <a:rPr lang="ru-RU" b="1" dirty="0" smtClean="0"/>
              <a:t>Поиск на сайте  «Память народа»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0" r="2270" b="16636"/>
          <a:stretch/>
        </p:blipFill>
        <p:spPr>
          <a:xfrm>
            <a:off x="12944" y="973426"/>
            <a:ext cx="5897629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250" r="1963" b="31100"/>
          <a:stretch/>
        </p:blipFill>
        <p:spPr>
          <a:xfrm>
            <a:off x="2272355" y="3933056"/>
            <a:ext cx="687046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" y="1"/>
            <a:ext cx="9247418" cy="6111338"/>
          </a:xfrm>
        </p:spPr>
      </p:pic>
    </p:spTree>
    <p:extLst>
      <p:ext uri="{BB962C8B-B14F-4D97-AF65-F5344CB8AC3E}">
        <p14:creationId xmlns:p14="http://schemas.microsoft.com/office/powerpoint/2010/main" val="155547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04664"/>
            <a:ext cx="4932040" cy="645333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Медаль «За отвагу»</a:t>
            </a:r>
            <a:endParaRPr lang="ru-RU" altLang="ru-RU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Arial" panose="020B0604020202020204" pitchFamily="34" charset="0"/>
              </a:rPr>
              <a:t>22.08.1945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Дата рождения:</a:t>
            </a:r>
            <a:r>
              <a:rPr lang="ru-RU" altLang="ru-RU" dirty="0">
                <a:latin typeface="Arial" panose="020B0604020202020204" pitchFamily="34" charset="0"/>
              </a:rPr>
              <a:t> __.__.1912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Место рождения:</a:t>
            </a:r>
            <a:r>
              <a:rPr lang="ru-RU" altLang="ru-RU" dirty="0">
                <a:latin typeface="Arial" panose="020B0604020202020204" pitchFamily="34" charset="0"/>
              </a:rPr>
              <a:t> Воронежская обл., </a:t>
            </a:r>
            <a:r>
              <a:rPr lang="ru-RU" altLang="ru-RU" dirty="0" err="1">
                <a:latin typeface="Arial" panose="020B0604020202020204" pitchFamily="34" charset="0"/>
              </a:rPr>
              <a:t>Никитовский</a:t>
            </a:r>
            <a:r>
              <a:rPr lang="ru-RU" altLang="ru-RU" dirty="0">
                <a:latin typeface="Arial" panose="020B0604020202020204" pitchFamily="34" charset="0"/>
              </a:rPr>
              <a:t> р-н, С. </a:t>
            </a:r>
            <a:r>
              <a:rPr lang="ru-RU" altLang="ru-RU" dirty="0" err="1">
                <a:latin typeface="Arial" panose="020B0604020202020204" pitchFamily="34" charset="0"/>
              </a:rPr>
              <a:t>Симирини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Дата поступления на службу:</a:t>
            </a:r>
            <a:r>
              <a:rPr lang="ru-RU" altLang="ru-RU" dirty="0">
                <a:latin typeface="Arial" panose="020B0604020202020204" pitchFamily="34" charset="0"/>
              </a:rPr>
              <a:t> __.__.1941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Воинское звание:</a:t>
            </a:r>
            <a:r>
              <a:rPr lang="ru-RU" altLang="ru-RU" dirty="0">
                <a:latin typeface="Arial" panose="020B0604020202020204" pitchFamily="34" charset="0"/>
              </a:rPr>
              <a:t> красноармеец </a:t>
            </a:r>
          </a:p>
          <a:p>
            <a:endParaRPr lang="ru-RU" dirty="0"/>
          </a:p>
        </p:txBody>
      </p:sp>
      <p:pic>
        <p:nvPicPr>
          <p:cNvPr id="1025" name="Picture 1" descr="https://pamyat-naroda.ru/local/templates/pn/img/awards/new/Medal_Za_Otva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367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24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Дорохин Гавриил Григорьевич</vt:lpstr>
      <vt:lpstr>Презентация PowerPoint</vt:lpstr>
      <vt:lpstr>Поиск на сайте  «Память народа»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Victoria V. Semenova</cp:lastModifiedBy>
  <cp:revision>9</cp:revision>
  <dcterms:created xsi:type="dcterms:W3CDTF">2020-05-11T16:51:08Z</dcterms:created>
  <dcterms:modified xsi:type="dcterms:W3CDTF">2020-05-27T08:37:01Z</dcterms:modified>
</cp:coreProperties>
</file>