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2" r:id="rId3"/>
    <p:sldId id="258" r:id="rId4"/>
    <p:sldId id="275" r:id="rId5"/>
    <p:sldId id="259" r:id="rId6"/>
    <p:sldId id="276" r:id="rId7"/>
    <p:sldId id="260" r:id="rId8"/>
    <p:sldId id="262" r:id="rId9"/>
    <p:sldId id="263" r:id="rId10"/>
    <p:sldId id="264" r:id="rId11"/>
    <p:sldId id="277" r:id="rId12"/>
    <p:sldId id="265" r:id="rId13"/>
    <p:sldId id="271" r:id="rId14"/>
    <p:sldId id="266" r:id="rId15"/>
    <p:sldId id="267" r:id="rId16"/>
    <p:sldId id="268" r:id="rId17"/>
    <p:sldId id="269" r:id="rId18"/>
    <p:sldId id="270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4" autoAdjust="0"/>
    <p:restoredTop sz="94660"/>
  </p:normalViewPr>
  <p:slideViewPr>
    <p:cSldViewPr>
      <p:cViewPr>
        <p:scale>
          <a:sx n="70" d="100"/>
          <a:sy n="70" d="100"/>
        </p:scale>
        <p:origin x="-4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B4C71EC6-210F-42DE-9C53-41977AD35B3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B4C71EC6-210F-42DE-9C53-41977AD35B3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B4C71EC6-210F-42DE-9C53-41977AD35B3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B4C71EC6-210F-42DE-9C53-41977AD35B3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3;&#1086;&#1089;&#1090;&#1100;\Desktop\1\ABBA_-_Money_Money_Money__audiopoisk_com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43;&#1086;&#1089;&#1090;&#1100;\Desktop\1\Fonovaya-Muzyka-KOSMOS-ETO-MY(muzofon.com)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3;&#1086;&#1089;&#1090;&#1100;\Desktop\1\ABBA_-_Money_Money_Money__audiopoisk_com.mp3" TargetMode="Externa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1357298"/>
            <a:ext cx="6643734" cy="1894362"/>
          </a:xfrm>
        </p:spPr>
        <p:txBody>
          <a:bodyPr/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Путешествие в банк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071942"/>
            <a:ext cx="6172200" cy="1371600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Интегрированное занятие по обществознанию и математике.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Аудитория   6, 9 классы.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Николаева Ольга Николаевна, учитель обществознания</a:t>
            </a:r>
          </a:p>
          <a:p>
            <a:pPr algn="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Савина Лариса Николаевна, учитель математики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97706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51115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Функции денег. Средство платежа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5" name="Picture 3" descr="C:\Users\lerik\Desktop\cms-image-0000070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071678"/>
            <a:ext cx="3817061" cy="401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270248" y="1643050"/>
            <a:ext cx="4659470" cy="4429156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1 киловатт-час электроэнергии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стоит 1 рубль 80 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копеек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Счетчик электроэнергии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1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ноября показывал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12 625 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киловатт-часов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, а 1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декабря показывал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12 802 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киловатт-часа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Сколько рублей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нужно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заплатить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за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электроэнергию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за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ноябрь?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4451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51115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Функции денег. Средство платежа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5" name="Picture 3" descr="C:\Users\lerik\Desktop\cms-image-0000070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3817061" cy="401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270248" y="928670"/>
            <a:ext cx="4659470" cy="557216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Установка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двух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счётчиков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воды (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холодной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горячей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) стоит 3300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рублей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До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установки счётчиков Александр платил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 воду (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холодную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горячую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ежемесячно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800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рублей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После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установки счётчиков оказалось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что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среднем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 месяц он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расходует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воды на 300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рублей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 тех же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тарифах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 воду. За какое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наименьшее количество месяцев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 тех же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тарифах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 воду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установка счётчиков окупится?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4451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Функции денег.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Средство накопления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lerik\Desktop\1343909397_i_0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040899"/>
            <a:ext cx="3682752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70248" y="1785958"/>
            <a:ext cx="465947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Сергей получил наследство. В данный момент такая большая сумма денег ему не нужна. Как наиболее выгодно Сергей может сохранить свои деньги?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А)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зарыть в землю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Б)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положить на счет в банк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В)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дать другу в долг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Г)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приобрести в банке золотые/серебряные монеты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1326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Физкультминутка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 descr="http://hadrianus.h.a.pic.centerblog.net/6dafad9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571744"/>
            <a:ext cx="3333750" cy="3333750"/>
          </a:xfrm>
          <a:prstGeom prst="rect">
            <a:avLst/>
          </a:prstGeom>
          <a:noFill/>
        </p:spPr>
      </p:pic>
      <p:pic>
        <p:nvPicPr>
          <p:cNvPr id="8196" name="Picture 4" descr="http://smiles24.ru/data/smiles/anime-dengi-7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5000636"/>
            <a:ext cx="1219200" cy="1219201"/>
          </a:xfrm>
          <a:prstGeom prst="rect">
            <a:avLst/>
          </a:prstGeom>
          <a:noFill/>
        </p:spPr>
      </p:pic>
      <p:pic>
        <p:nvPicPr>
          <p:cNvPr id="7" name="Picture 4" descr="http://smiles24.ru/data/smiles/anime-dengi-7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929198"/>
            <a:ext cx="1219200" cy="1219201"/>
          </a:xfrm>
          <a:prstGeom prst="rect">
            <a:avLst/>
          </a:prstGeom>
          <a:noFill/>
        </p:spPr>
      </p:pic>
      <p:pic>
        <p:nvPicPr>
          <p:cNvPr id="3" name="Picture 2" descr="http://rs641.pbsrc.com/albums/uu136/lllisalllindsay/Animated%20Backgrounds3/money.gif~c20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500306"/>
            <a:ext cx="1905000" cy="3333760"/>
          </a:xfrm>
          <a:prstGeom prst="rect">
            <a:avLst/>
          </a:prstGeom>
          <a:noFill/>
        </p:spPr>
      </p:pic>
      <p:pic>
        <p:nvPicPr>
          <p:cNvPr id="8" name="Picture 2" descr="http://rs641.pbsrc.com/albums/uu136/lllisalllindsay/Animated%20Backgrounds3/money.gif~c20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86578" y="2643182"/>
            <a:ext cx="1905000" cy="3333760"/>
          </a:xfrm>
          <a:prstGeom prst="rect">
            <a:avLst/>
          </a:prstGeom>
          <a:noFill/>
        </p:spPr>
      </p:pic>
      <p:pic>
        <p:nvPicPr>
          <p:cNvPr id="10" name="ABBA_-_Money_Money_Money__audiopoisk_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572660" y="100010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15925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9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Банк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2844" y="1071546"/>
            <a:ext cx="4572032" cy="4572000"/>
          </a:xfrm>
        </p:spPr>
        <p:txBody>
          <a:bodyPr>
            <a:noAutofit/>
          </a:bodyPr>
          <a:lstStyle/>
          <a:p>
            <a:pPr algn="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</a:rPr>
              <a:t>Банк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 (от итал. </a:t>
            </a:r>
            <a:r>
              <a:rPr lang="it-IT" sz="2500" dirty="0">
                <a:solidFill>
                  <a:schemeClr val="accent1">
                    <a:lumMod val="50000"/>
                  </a:schemeClr>
                </a:solidFill>
              </a:rPr>
              <a:t>banco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 — скамья, лавка, стол, на которых менялы раскладывали монеты) — 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финансово-кредитное учреждение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, производящее разнообразные виды 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операций с деньгами и  ценными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бумагами и оказывающее финансовые услуги правительству, юридическим и 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физическим лицам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5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500" dirty="0"/>
          </a:p>
          <a:p>
            <a:endParaRPr lang="ru-RU" sz="2500" dirty="0"/>
          </a:p>
        </p:txBody>
      </p:sp>
      <p:pic>
        <p:nvPicPr>
          <p:cNvPr id="5122" name="Picture 2" descr="C:\Users\lerik\Desktop\d722f2a14a84b7ad8053262f61a6106b_L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500174"/>
            <a:ext cx="403860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38286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Отдел по обмену валюты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6248" y="1571612"/>
            <a:ext cx="44737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 первом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банке один фунт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стерлингов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можно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купить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за 47,4 рубля. Во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втором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банке 30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фунтов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 — за 1446 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рублей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. В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третьем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банке 12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фунтов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стоят 561 рубль. Какую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наименьшую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сумму (в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рублях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придется заплатить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за 10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фунтов стерлингов?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lerik\Desktop\i (2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2143116"/>
            <a:ext cx="259018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46326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Кредитный отдел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4714908" cy="4572000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Клиент взял в банке кредит 12 000 рублей на год под 16%. Он должен погашать кредит, внося в банк ежемесячно одинаковую сумму денег, с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тем, чтобы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через год выплатить всю сумму, взятую в кредит, вместе с процентами. Сколько рублей он должен вносить в банк ежемесячно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sz="2600" dirty="0"/>
          </a:p>
        </p:txBody>
      </p:sp>
      <p:pic>
        <p:nvPicPr>
          <p:cNvPr id="7170" name="Picture 2" descr="C:\Users\lerik\Desktop\i (3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132856"/>
            <a:ext cx="267342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thegreendivas.com/wp-content/uploads/2013/09/money-tre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1643050"/>
            <a:ext cx="3857652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8178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Оплаты в банке  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lerik\Desktop\af93ca3e317df1962366c4ad7a39b7e5_mediu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472" y="2428868"/>
            <a:ext cx="3657600" cy="295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14810" y="1285860"/>
            <a:ext cx="4857752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Клиент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банка хочет оплатить коммунальные услуги через терминал. Сумма общего платежа составляет 5649 руб. </a:t>
            </a:r>
            <a:endParaRPr lang="en-US" sz="25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наличии клиент имеет 6500 рублей.  За оплату через терминал взимается комиссионный сбор  - 4,5%. Хватит ли ему денег для оплаты? Если хватит, то сколько  у него останется денег?   </a:t>
            </a:r>
          </a:p>
          <a:p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02855390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Виртуальные деньги: чем они удобны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9" name="Picture 3" descr="C:\Users\lerik\Desktop\06e6b5a156e6bcbe5582b17c0c0b0bd4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2500306"/>
            <a:ext cx="4330824" cy="338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lerik\Desktop\i (4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777" y="357166"/>
            <a:ext cx="201622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Fonovaya-Muzyka-KOSMOS-ETO-M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304800" y="242886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0134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4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Оцените роль и место денег в жизни 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подрастающего поколения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http://www.kurstoti.lt/ap/x/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214686"/>
            <a:ext cx="4933950" cy="3295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933165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Задание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01014" cy="1114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Оцените роль и место денег в жизни подрастающего поколения.</a:t>
            </a:r>
          </a:p>
        </p:txBody>
      </p:sp>
      <p:pic>
        <p:nvPicPr>
          <p:cNvPr id="5" name="Picture 2" descr="http://www.kurstoti.lt/ap/x/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214686"/>
            <a:ext cx="4933950" cy="3295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399110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Опять песня. Сделай заставку</a:t>
            </a:r>
            <a:endParaRPr lang="ru-RU" dirty="0"/>
          </a:p>
        </p:txBody>
      </p:sp>
      <p:pic>
        <p:nvPicPr>
          <p:cNvPr id="1026" name="Picture 2" descr="http://www.greecetoday.ru/img/news/big/3158_13184034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pic>
        <p:nvPicPr>
          <p:cNvPr id="5" name="ABBA_-_Money_Money_Money__audiopoisk_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304800" y="35716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4947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9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41.radikal.ru/i094/0811/83/6912145d49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4648200" cy="50387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Из истории денег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00562" y="1071546"/>
            <a:ext cx="4071966" cy="4873752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</a:rPr>
              <a:t>Часто в роли денег выступал скот.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 Даже само слово «капитал» произошло от латинского слова </a:t>
            </a:r>
            <a:r>
              <a:rPr lang="ru-RU" sz="3000" dirty="0" err="1">
                <a:solidFill>
                  <a:schemeClr val="accent1">
                    <a:lumMod val="50000"/>
                  </a:schemeClr>
                </a:solidFill>
              </a:rPr>
              <a:t>caput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, что в переводе означает «голова», потому что счет скота вели по головам.</a:t>
            </a:r>
            <a:br>
              <a:rPr lang="ru-RU" sz="3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0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7723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4543428" cy="5330968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Съедобными деньгами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 считалось зерно, вино, треска, растительное масло, какао, сахар, соль, сушеная свинина, плиточный чай, рисовые зерна, грецкие орехи, сушеная кожура бананов.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725470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Из истории денег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://www.easyvectors.com/assets/images/vectors/vmvectors/fish-vecto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714752"/>
            <a:ext cx="3333750" cy="2495551"/>
          </a:xfrm>
          <a:prstGeom prst="rect">
            <a:avLst/>
          </a:prstGeom>
          <a:noFill/>
        </p:spPr>
      </p:pic>
      <p:pic>
        <p:nvPicPr>
          <p:cNvPr id="1028" name="Picture 4" descr="http://us.cdn3.123rf.com/168nwm/fractalgr/fractalgr0806/fractalgr080600004/3149073-hen-sitzung-vom-goldenen-ei-bruteier-g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928670"/>
            <a:ext cx="2209806" cy="2614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87723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s.cdn1.123rf.com/168nwm/olgacov/olgacov1301/olgacov130100011/17315823-amerikanisches-geld-einen-cent-goldm-nze-mit-dem-bild-des-lincol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4929198"/>
            <a:ext cx="1600200" cy="1600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Из истории денег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429684" cy="4873752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</a:rPr>
              <a:t>Постепенно роль денег перешла к более практическому материалу – металлу (медь, бронза, серебро, золото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endParaRPr lang="en-US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Первые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золотые монеты появились около двух с половиной тысяч лет тому назад в Лидии, которая находилась в западной части Малой Азии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3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2261931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Из истории денег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-142908" y="1214422"/>
            <a:ext cx="4929190" cy="4873752"/>
          </a:xfrm>
        </p:spPr>
        <p:txBody>
          <a:bodyPr>
            <a:noAutofit/>
          </a:bodyPr>
          <a:lstStyle/>
          <a:p>
            <a:pPr algn="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Спартанские деньги 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изготавливались большими и тяжелыми, для перевозки даже не очень крупных сумм требовалась телега, запряженная лошадью. Они изготавливались из железа, которое раскаленным опускали в уксус (что делало металл непригодным для дальнейшего применения).</a:t>
            </a:r>
            <a:b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2770" name="Picture 2" descr="http://www.tenvinilo.com/img/vinilo/png/Caballito%20con%20carri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857752" y="2071678"/>
            <a:ext cx="4167784" cy="3176593"/>
          </a:xfrm>
          <a:prstGeom prst="rect">
            <a:avLst/>
          </a:prstGeom>
          <a:noFill/>
        </p:spPr>
      </p:pic>
      <p:pic>
        <p:nvPicPr>
          <p:cNvPr id="32772" name="Picture 4" descr="http://0.tqn.com/d/dinosaurs/1/0/w/X/-/-/moneybagp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759504"/>
            <a:ext cx="1500198" cy="2055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261931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static.freepik.com/fotos-kostenlos/$-vector_34-511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9176" y="4143380"/>
            <a:ext cx="4094824" cy="27146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з истории денег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2844" y="1142984"/>
            <a:ext cx="8643998" cy="4873752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Первые бумажные деньги появились в Китае. 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Правительство Китая выпустило тяжелые железные монеты малой покупательской способности. Люди оставляли их у купцов и пользовались полученными взамен расписками. В начале 11 века правительство лишило купцов права давать расписки и само напечатало квитанции, которые официально заменили монеты и значительно упростили расчеты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51265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Функции денег.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ера стоимости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lerik\Desktop\0d20a58e08d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857364"/>
            <a:ext cx="382676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143372" y="1071546"/>
            <a:ext cx="464347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Сырок стоит 7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рублей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20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копеек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Какое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наибольшее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число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сырков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можно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купить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 60 </a:t>
            </a:r>
            <a:r>
              <a:rPr lang="ru-RU" smtClean="0">
                <a:solidFill>
                  <a:schemeClr val="accent1">
                    <a:lumMod val="50000"/>
                  </a:schemeClr>
                </a:solidFill>
              </a:rPr>
              <a:t>рублей?</a:t>
            </a:r>
          </a:p>
          <a:p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Шоколадка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стоит 35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рублей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воскресенье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супермаркете действует специальное предложение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заплатив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 две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шоколадки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покупатель получает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три (одну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подарок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).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Сколько шоколадок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можно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получить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 200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рублей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воскресенье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614861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otto.net.ua/old_site/img/money/1284071801_D1E2E5F0EDF3F2FBE520E4EEEBEBE0F0FB2030362030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2643182"/>
            <a:ext cx="3657626" cy="2286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71540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Функции денег. Средство обращения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0" y="1571624"/>
            <a:ext cx="5214942" cy="52863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Турист, выехав в европейскую страну, взял с собой только русские деньги в сумме 60 тыс. рублей. Ему нужно оплатить гостиницу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(стоимость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одного дня – 45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евро) и 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питание (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один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день – 32 евро. Сколько дней он сможет там отдыхать, если курс евро 55 рублей?</a:t>
            </a:r>
          </a:p>
          <a:p>
            <a:pPr algn="r"/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обменном пункте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1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гривна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стоит 3 рубля 70 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копеек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Отдыхающие обменяли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рубли на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гривны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купили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3 кг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помидоров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по цене 4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гривны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за 1 кг. Во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сколько рублей обошлась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им эта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покупка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? Ответ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округлите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до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целого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числа.</a:t>
            </a:r>
          </a:p>
          <a:p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05466935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343</TotalTime>
  <Words>455</Words>
  <Application>Microsoft Office PowerPoint</Application>
  <PresentationFormat>Экран (4:3)</PresentationFormat>
  <Paragraphs>50</Paragraphs>
  <Slides>20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Путешествие в банк</vt:lpstr>
      <vt:lpstr>Задание </vt:lpstr>
      <vt:lpstr>Из истории денег</vt:lpstr>
      <vt:lpstr>Из истории денег</vt:lpstr>
      <vt:lpstr>Из истории денег</vt:lpstr>
      <vt:lpstr>Из истории денег</vt:lpstr>
      <vt:lpstr>Из истории денег</vt:lpstr>
      <vt:lpstr>Функции денег. Мера стоимости</vt:lpstr>
      <vt:lpstr>Функции денег. Средство обращения</vt:lpstr>
      <vt:lpstr>Функции денег. Средство платежа</vt:lpstr>
      <vt:lpstr>Функции денег. Средство платежа</vt:lpstr>
      <vt:lpstr>Функции денег.  Средство накопления</vt:lpstr>
      <vt:lpstr>Физкультминутка</vt:lpstr>
      <vt:lpstr>Банк </vt:lpstr>
      <vt:lpstr>Отдел по обмену валюты</vt:lpstr>
      <vt:lpstr>Кредитный отдел</vt:lpstr>
      <vt:lpstr> Оплаты в банке  </vt:lpstr>
      <vt:lpstr>Виртуальные деньги: чем они удобны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банк</dc:title>
  <dc:creator>lerik</dc:creator>
  <cp:lastModifiedBy>Ольга Михайловна</cp:lastModifiedBy>
  <cp:revision>44</cp:revision>
  <dcterms:created xsi:type="dcterms:W3CDTF">2014-04-19T16:31:52Z</dcterms:created>
  <dcterms:modified xsi:type="dcterms:W3CDTF">2014-08-08T12:17:20Z</dcterms:modified>
</cp:coreProperties>
</file>