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7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1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93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9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03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8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35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5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42C5-B719-46A4-8019-DA5A68D76EBB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352A4-3107-45C2-822A-905EC31833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7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hotocentra.ru/images/main54/545243_ma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7111" y="5130273"/>
            <a:ext cx="8806898" cy="16380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Зимним утром от мороза</a:t>
            </a:r>
          </a:p>
          <a:p>
            <a:r>
              <a:rPr lang="ru-RU" sz="5400" b="1" dirty="0" smtClean="0"/>
              <a:t>На заре звенят берёзы.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87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25560">
            <a:solidFill>
              <a:srgbClr val="8064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i.pinimg.com/736x/c6/7e/39/c67e3958f2684a4c4c77d9079b587f97--the-snow-yu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5544615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19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25560">
            <a:solidFill>
              <a:srgbClr val="8064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1660" y="1484778"/>
            <a:ext cx="7340086" cy="3499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/>
              <a:t> </a:t>
            </a: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Твёрдые и мягкие </a:t>
            </a:r>
          </a:p>
          <a:p>
            <a:pPr algn="ctr">
              <a:lnSpc>
                <a:spcPct val="200000"/>
              </a:lnSpc>
            </a:pPr>
            <a:r>
              <a:rPr lang="ru-RU" sz="6000" b="1" dirty="0" smtClean="0">
                <a:latin typeface="Arial" pitchFamily="34" charset="0"/>
                <a:cs typeface="Arial" pitchFamily="34" charset="0"/>
              </a:rPr>
              <a:t>согласные.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i.pinimg.com/736x/c6/7e/39/c67e3958f2684a4c4c77d9079b587f97--the-snow-yu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19" y="4116438"/>
            <a:ext cx="2133287" cy="270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8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8785"/>
            <a:ext cx="9281261" cy="6858000"/>
          </a:xfrm>
          <a:prstGeom prst="rect">
            <a:avLst/>
          </a:prstGeom>
          <a:solidFill>
            <a:srgbClr val="00B0F0"/>
          </a:solidFill>
          <a:ln w="25560">
            <a:solidFill>
              <a:srgbClr val="8064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76671"/>
            <a:ext cx="4889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72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чк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сн</a:t>
            </a:r>
            <a:r>
              <a:rPr lang="ru-RU" sz="7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г…р…</a:t>
            </a:r>
          </a:p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д…т…л</a:t>
            </a:r>
          </a:p>
          <a:p>
            <a:r>
              <a:rPr lang="ru-RU" sz="7200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7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р…н…</a:t>
            </a:r>
          </a:p>
          <a:p>
            <a:r>
              <a:rPr lang="ru-RU" sz="7200" dirty="0" smtClean="0">
                <a:latin typeface="Arial" pitchFamily="34" charset="0"/>
                <a:cs typeface="Arial" pitchFamily="34" charset="0"/>
              </a:rPr>
              <a:t>ж…р…</a:t>
            </a:r>
            <a:r>
              <a:rPr lang="ru-RU" sz="7200" dirty="0" err="1" smtClean="0">
                <a:latin typeface="Arial" pitchFamily="34" charset="0"/>
                <a:cs typeface="Arial" pitchFamily="34" charset="0"/>
              </a:rPr>
              <a:t>вл</a:t>
            </a:r>
            <a:endParaRPr lang="ru-RU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1259632" y="5229200"/>
            <a:ext cx="792088" cy="6621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3569896" y="4077072"/>
            <a:ext cx="786080" cy="6621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2198954" y="4077072"/>
            <a:ext cx="786657" cy="6621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532989" y="2961766"/>
            <a:ext cx="713150" cy="6621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1115616" y="2961766"/>
            <a:ext cx="792088" cy="79829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762046" y="1929415"/>
            <a:ext cx="829457" cy="74671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385754" y="1929415"/>
            <a:ext cx="860385" cy="675974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3903931" y="808646"/>
            <a:ext cx="687572" cy="66212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051720" y="808646"/>
            <a:ext cx="764226" cy="690186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560558" y="5181193"/>
            <a:ext cx="850107" cy="73412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im0-tub-ru.yandex.net/i?id=a426a426510349497b044846b19c66e2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21" y="0"/>
            <a:ext cx="315411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9e/e1/a3/9ee1a3da50b0bf5a5e81f7bee94d90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3487">
            <a:off x="6936668" y="962291"/>
            <a:ext cx="2207332" cy="20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5367cd7eb29f38a08d390cb46a150ad3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20" y="2111599"/>
            <a:ext cx="2062043" cy="23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0-tub-ru.yandex.net/i?id=da950a11ed5a0a4b30139efacc9a90dc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814" y="3467785"/>
            <a:ext cx="1993040" cy="175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2" descr="https://www.rspb.org.uk/globalassets/images/birds-and-wildlife/bird-species-illustrations/crane_adult_12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 descr="https://www.rspb.org.uk/globalassets/images/birds-and-wildlife/bird-species-illustrations/crane_adult_1200x6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green.tsu.ru/redbook/wp-content/uploads/2014/09/%D0%A1%D0%B5%D1%80%D1%8B%D0%B9-%D0%B6%D1%83%D1%80%D0%B0%D0%B2%D0%BB%D1%8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67" y="4584734"/>
            <a:ext cx="1925028" cy="236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5-конечная звезда 22"/>
          <p:cNvSpPr/>
          <p:nvPr/>
        </p:nvSpPr>
        <p:spPr>
          <a:xfrm>
            <a:off x="4506560" y="5146885"/>
            <a:ext cx="850107" cy="73412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281261" cy="6896785"/>
          </a:xfrm>
          <a:prstGeom prst="rect">
            <a:avLst/>
          </a:prstGeom>
          <a:solidFill>
            <a:srgbClr val="00B0F0"/>
          </a:solidFill>
          <a:ln w="25560">
            <a:solidFill>
              <a:srgbClr val="8064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1720" y="713185"/>
            <a:ext cx="488912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Arial" pitchFamily="34" charset="0"/>
                <a:cs typeface="Arial" pitchFamily="34" charset="0"/>
              </a:rPr>
              <a:t>с</a:t>
            </a:r>
            <a:r>
              <a:rPr lang="ru-RU" sz="8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ничк</a:t>
            </a:r>
            <a:r>
              <a:rPr lang="ru-RU" sz="8800" dirty="0">
                <a:latin typeface="Arial" pitchFamily="34" charset="0"/>
                <a:cs typeface="Arial" pitchFamily="34" charset="0"/>
              </a:rPr>
              <a:t>а</a:t>
            </a:r>
            <a:endParaRPr lang="ru-RU" sz="8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800" dirty="0" smtClean="0">
                <a:latin typeface="Arial" pitchFamily="34" charset="0"/>
                <a:cs typeface="Arial" pitchFamily="34" charset="0"/>
              </a:rPr>
              <a:t>сн</a:t>
            </a:r>
            <a:r>
              <a:rPr lang="ru-RU" sz="8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гир</a:t>
            </a:r>
            <a:r>
              <a:rPr lang="ru-RU" sz="8800" dirty="0">
                <a:latin typeface="Arial" pitchFamily="34" charset="0"/>
                <a:cs typeface="Arial" pitchFamily="34" charset="0"/>
              </a:rPr>
              <a:t>ь</a:t>
            </a:r>
            <a:endParaRPr lang="ru-RU" sz="8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8800" dirty="0" smtClean="0">
                <a:latin typeface="Arial" pitchFamily="34" charset="0"/>
                <a:cs typeface="Arial" pitchFamily="34" charset="0"/>
              </a:rPr>
              <a:t>дят</a:t>
            </a:r>
            <a:r>
              <a:rPr lang="ru-RU" sz="8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л</a:t>
            </a:r>
          </a:p>
          <a:p>
            <a:pPr algn="ctr"/>
            <a:r>
              <a:rPr lang="ru-RU" sz="8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8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8800" dirty="0" smtClean="0">
                <a:latin typeface="Arial" pitchFamily="34" charset="0"/>
                <a:cs typeface="Arial" pitchFamily="34" charset="0"/>
              </a:rPr>
              <a:t>рона</a:t>
            </a:r>
          </a:p>
        </p:txBody>
      </p:sp>
      <p:sp>
        <p:nvSpPr>
          <p:cNvPr id="15" name="AutoShape 12" descr="https://www.rspb.org.uk/globalassets/images/birds-and-wildlife/bird-species-illustrations/crane_adult_12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 descr="https://www.rspb.org.uk/globalassets/images/birds-and-wildlife/bird-species-illustrations/crane_adult_1200x6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https://i.pinimg.com/736x/c6/7e/39/c67e3958f2684a4c4c77d9079b587f97--the-snow-yul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13" y="4116438"/>
            <a:ext cx="2133287" cy="2708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0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281261" cy="6896785"/>
          </a:xfrm>
          <a:prstGeom prst="rect">
            <a:avLst/>
          </a:prstGeom>
          <a:solidFill>
            <a:srgbClr val="00B0F0"/>
          </a:solidFill>
          <a:ln w="25560">
            <a:solidFill>
              <a:srgbClr val="8064A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96944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</a:t>
            </a:r>
            <a:endParaRPr lang="ru-RU" dirty="0"/>
          </a:p>
        </p:txBody>
      </p:sp>
      <p:sp>
        <p:nvSpPr>
          <p:cNvPr id="15" name="AutoShape 12" descr="https://www.rspb.org.uk/globalassets/images/birds-and-wildlife/bird-species-illustrations/crane_adult_1200x6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 descr="https://www.rspb.org.uk/globalassets/images/birds-and-wildlife/bird-species-illustrations/crane_adult_1200x67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%D0%93%D0%B0%D0%B9%D0%B4%D0%BD-%D0%97%D0%B8%D0%BC%D0%B0.%20%D0%92%D1%81%D1%82%D1%83%D0%BF%D0%BB%D0%B5%D0%BD%D0%B8%D0%B5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6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31</Words>
  <Application>Microsoft Office PowerPoint</Application>
  <PresentationFormat>Экран (4:3)</PresentationFormat>
  <Paragraphs>17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VERA</dc:creator>
  <cp:lastModifiedBy>VERA</cp:lastModifiedBy>
  <cp:revision>9</cp:revision>
  <dcterms:created xsi:type="dcterms:W3CDTF">2019-12-17T15:39:35Z</dcterms:created>
  <dcterms:modified xsi:type="dcterms:W3CDTF">2019-12-18T16:14:37Z</dcterms:modified>
</cp:coreProperties>
</file>